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9" r:id="rId4"/>
    <p:sldId id="262" r:id="rId5"/>
    <p:sldId id="263" r:id="rId6"/>
    <p:sldId id="264" r:id="rId7"/>
    <p:sldId id="266" r:id="rId8"/>
    <p:sldId id="267" r:id="rId9"/>
    <p:sldId id="27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008080"/>
    <a:srgbClr val="FFFF99"/>
    <a:srgbClr val="FFDC97"/>
    <a:srgbClr val="FFD47D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4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9D43-3352-4658-99F1-AC37E7015A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275" y="769171"/>
            <a:ext cx="6120680" cy="1368152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На личной странице портала Госуслуг нужно нажать на вкладку «Здоровье»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" y="2204865"/>
            <a:ext cx="6141920" cy="326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904492" y="3117542"/>
            <a:ext cx="936104" cy="4034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35" y="3838528"/>
            <a:ext cx="3362950" cy="2750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5724128" y="5328145"/>
            <a:ext cx="936104" cy="4034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606695" y="4293097"/>
            <a:ext cx="1217230" cy="1079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937" y="2564905"/>
            <a:ext cx="56964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529" y="916926"/>
            <a:ext cx="6192688" cy="2016224"/>
          </a:xfrm>
        </p:spPr>
        <p:txBody>
          <a:bodyPr>
            <a:normAutofit fontScale="62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Также напоминаем, что для удобства жителей Пензенской области работает бесплатный Единый многоканальный сервис «122», который  позволяет вызвать врача на дом и записаться на приём к врачу, независимо от места прикрепления:</a:t>
            </a:r>
          </a:p>
          <a:p>
            <a:r>
              <a:rPr lang="ru-RU" sz="3000" dirty="0">
                <a:solidFill>
                  <a:srgbClr val="008080"/>
                </a:solidFill>
              </a:rPr>
              <a:t>- цифра «2» - контакт-центр для записи на прием и вызова врача на дом для взрослого населения города Пензы;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37028"/>
            <a:ext cx="3850795" cy="353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2943018"/>
            <a:ext cx="2520280" cy="3726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rgbClr val="008080"/>
                </a:solidFill>
              </a:rPr>
              <a:t>- цифра «3» - контакт-центр для записи на прием и вызова врача на дом для детского населения города Пензы;</a:t>
            </a:r>
          </a:p>
          <a:p>
            <a:r>
              <a:rPr lang="ru-RU" sz="3000" dirty="0">
                <a:solidFill>
                  <a:srgbClr val="008080"/>
                </a:solidFill>
              </a:rPr>
              <a:t>- цифра «4» - запись на прием и вызов врача на дом для жителей районов Пензенской области.</a:t>
            </a:r>
          </a:p>
          <a:p>
            <a:r>
              <a:rPr lang="ru-RU" sz="3000" dirty="0">
                <a:solidFill>
                  <a:srgbClr val="008080"/>
                </a:solidFill>
              </a:rPr>
              <a:t>Сервис «122» работает ежедневно, включая выходные дни, с 8:00 до 20:00 часов. Звонок – бесплатный</a:t>
            </a:r>
          </a:p>
        </p:txBody>
      </p:sp>
    </p:spTree>
    <p:extLst>
      <p:ext uri="{BB962C8B-B14F-4D97-AF65-F5344CB8AC3E}">
        <p14:creationId xmlns:p14="http://schemas.microsoft.com/office/powerpoint/2010/main" val="5626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97067"/>
            <a:ext cx="6554697" cy="107565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8080"/>
                </a:solidFill>
              </a:rPr>
              <a:t>Далее на вкладке «Здоровье» выбираете услугу «Запись на прием к врачу» и для продолжения нажмите «Начать»</a:t>
            </a:r>
          </a:p>
          <a:p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" y="2086820"/>
            <a:ext cx="4320480" cy="300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229267" y="3068960"/>
            <a:ext cx="398517" cy="705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72" y="2760187"/>
            <a:ext cx="3569545" cy="255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5436096" y="2948715"/>
            <a:ext cx="115212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86090" y="3807045"/>
            <a:ext cx="208823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47864" y="3476185"/>
            <a:ext cx="208823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52" y="4805915"/>
            <a:ext cx="336875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3592764" y="6309320"/>
            <a:ext cx="1080120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89372" y="5503604"/>
            <a:ext cx="831897" cy="833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49905"/>
            <a:ext cx="4574848" cy="280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91954" y="942296"/>
            <a:ext cx="6356310" cy="176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8080"/>
                </a:solidFill>
              </a:rPr>
              <a:t>И далее нажимаете «Записаться в новой форме»</a:t>
            </a:r>
            <a:endParaRPr lang="ru-RU" sz="4400" dirty="0">
              <a:solidFill>
                <a:srgbClr val="00808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9592" y="3212976"/>
            <a:ext cx="1045654" cy="10456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4" y="2348880"/>
            <a:ext cx="2097219" cy="4257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609888" y="4258603"/>
            <a:ext cx="497214" cy="10794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35696" y="4235067"/>
            <a:ext cx="1368152" cy="394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68943" y="5355274"/>
            <a:ext cx="2161340" cy="480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282" y="859852"/>
            <a:ext cx="6408712" cy="1291677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Затем из предложенных вариантов Вам необходимо выбрать кого вы хотите записать на прием к врачу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08281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50" y="2276872"/>
            <a:ext cx="2166805" cy="440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10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42296"/>
            <a:ext cx="5832648" cy="974536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Выбирайте способ записи на прием либо «По специальности врача», либо «По медорганизации»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9" y="1882009"/>
            <a:ext cx="3846040" cy="145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74">
            <a:off x="512454" y="3773092"/>
            <a:ext cx="2348692" cy="241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 rot="21293823">
            <a:off x="532908" y="4882619"/>
            <a:ext cx="1917267" cy="310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91542" y="2428418"/>
            <a:ext cx="1145225" cy="4076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61650" y="4045586"/>
            <a:ext cx="144016" cy="7523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33388" y="5231944"/>
            <a:ext cx="966804" cy="2984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3846040" cy="145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4067944" y="5024519"/>
            <a:ext cx="1145225" cy="4076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725">
            <a:off x="4525445" y="2009068"/>
            <a:ext cx="2348692" cy="241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 rot="614532">
            <a:off x="4379093" y="3698444"/>
            <a:ext cx="1917267" cy="310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012160" y="2996952"/>
            <a:ext cx="296556" cy="6825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6D4926E-5478-5DAF-0FBD-428F5A4AD499}"/>
              </a:ext>
            </a:extLst>
          </p:cNvPr>
          <p:cNvCxnSpPr>
            <a:cxnSpLocks/>
          </p:cNvCxnSpPr>
          <p:nvPr/>
        </p:nvCxnSpPr>
        <p:spPr>
          <a:xfrm flipH="1">
            <a:off x="2730633" y="2428418"/>
            <a:ext cx="725242" cy="1923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7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36980"/>
            <a:ext cx="6731959" cy="1339892"/>
          </a:xfrm>
        </p:spPr>
        <p:txBody>
          <a:bodyPr>
            <a:normAutofit fontScale="550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В предложенном перечне выбираете специальность врача (при выборе способа записи на прием к врачу </a:t>
            </a:r>
            <a:r>
              <a:rPr lang="ru-RU" sz="3200" dirty="0">
                <a:solidFill>
                  <a:srgbClr val="008080"/>
                </a:solidFill>
              </a:rPr>
              <a:t>«По специальности врача»). В случае выбора способа записи «По медорганизации» сначала выбираете медицинскую организацию, а затем специальность необходимого вам врача 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66951-6CF1-2CCA-346A-4DD584AF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1781"/>
            <a:ext cx="4904609" cy="309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2843527" cy="342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3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3011" y="958160"/>
            <a:ext cx="6300192" cy="102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rgbClr val="008080"/>
                </a:solidFill>
              </a:rPr>
              <a:t>Выбираете дату (запись доступна на ближайшие 14 дней), врача, время и нажимаете «Записаться»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" y="2008306"/>
            <a:ext cx="3142925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8" y="2012119"/>
            <a:ext cx="1800200" cy="3713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09104"/>
            <a:ext cx="1912118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611560" y="4915956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97922" y="2852936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58031" y="3954179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18411" y="5052650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36980"/>
            <a:ext cx="6266665" cy="2049951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Информация о записи на прием появится в уведомлениях Личного кабинета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9" y="2492896"/>
            <a:ext cx="3567919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42" y="2515917"/>
            <a:ext cx="1899604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31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36981"/>
            <a:ext cx="6266665" cy="160191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Для отмены записи Вам нужно зайти в Личный кабинет -</a:t>
            </a:r>
            <a:r>
              <a:rPr lang="en-US" sz="3000" dirty="0">
                <a:solidFill>
                  <a:srgbClr val="008080"/>
                </a:solidFill>
              </a:rPr>
              <a:t>&gt; </a:t>
            </a:r>
            <a:r>
              <a:rPr lang="ru-RU" sz="3000" dirty="0">
                <a:solidFill>
                  <a:srgbClr val="008080"/>
                </a:solidFill>
              </a:rPr>
              <a:t>Уведомления -</a:t>
            </a:r>
            <a:r>
              <a:rPr lang="en-US" sz="3000" dirty="0">
                <a:solidFill>
                  <a:srgbClr val="008080"/>
                </a:solidFill>
              </a:rPr>
              <a:t>&gt;</a:t>
            </a:r>
            <a:r>
              <a:rPr lang="ru-RU" sz="3000" dirty="0">
                <a:solidFill>
                  <a:srgbClr val="008080"/>
                </a:solidFill>
              </a:rPr>
              <a:t> Запись на прием к врачу и нажать «Отменить», после чего появится пометка «Запись отменена»</a:t>
            </a:r>
            <a:endParaRPr lang="ru-RU" sz="1600" dirty="0">
              <a:solidFill>
                <a:srgbClr val="00808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" y="2234454"/>
            <a:ext cx="3671772" cy="2980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2161329" y="3288879"/>
            <a:ext cx="632314" cy="280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93643" y="2747205"/>
            <a:ext cx="720080" cy="5363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2FA90-BC44-925C-1ECF-F6DFBB05E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48" y="3645396"/>
            <a:ext cx="3862776" cy="286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0DA5513-AFDE-F4DB-0A99-01D88E09D488}"/>
              </a:ext>
            </a:extLst>
          </p:cNvPr>
          <p:cNvSpPr/>
          <p:nvPr/>
        </p:nvSpPr>
        <p:spPr>
          <a:xfrm>
            <a:off x="3094539" y="4093825"/>
            <a:ext cx="1214220" cy="280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112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353</Words>
  <Application>Microsoft Macintosh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Питаемся полезной пищей.</dc:title>
  <dc:creator>Сазонов Алексей Александрович</dc:creator>
  <cp:lastModifiedBy>Microsoft Office User</cp:lastModifiedBy>
  <cp:revision>51</cp:revision>
  <dcterms:created xsi:type="dcterms:W3CDTF">2022-09-12T07:34:50Z</dcterms:created>
  <dcterms:modified xsi:type="dcterms:W3CDTF">2022-10-21T07:36:01Z</dcterms:modified>
</cp:coreProperties>
</file>